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8" r:id="rId4"/>
    <p:sldId id="257" r:id="rId5"/>
    <p:sldId id="259" r:id="rId6"/>
    <p:sldId id="260" r:id="rId7"/>
    <p:sldId id="261" r:id="rId8"/>
    <p:sldId id="262" r:id="rId9"/>
    <p:sldId id="263" r:id="rId10"/>
    <p:sldId id="267" r:id="rId11"/>
    <p:sldId id="264" r:id="rId12"/>
    <p:sldId id="265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57EB9-91C9-4ACC-9FC1-8248A166B682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3A250-8B86-464B-9E8F-5EE1920C05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57EB9-91C9-4ACC-9FC1-8248A166B682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3A250-8B86-464B-9E8F-5EE1920C05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57EB9-91C9-4ACC-9FC1-8248A166B682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3A250-8B86-464B-9E8F-5EE1920C05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57EB9-91C9-4ACC-9FC1-8248A166B682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3A250-8B86-464B-9E8F-5EE1920C05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57EB9-91C9-4ACC-9FC1-8248A166B682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3A250-8B86-464B-9E8F-5EE1920C05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57EB9-91C9-4ACC-9FC1-8248A166B682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3A250-8B86-464B-9E8F-5EE1920C05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57EB9-91C9-4ACC-9FC1-8248A166B682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3A250-8B86-464B-9E8F-5EE1920C05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57EB9-91C9-4ACC-9FC1-8248A166B682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3A250-8B86-464B-9E8F-5EE1920C05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57EB9-91C9-4ACC-9FC1-8248A166B682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3A250-8B86-464B-9E8F-5EE1920C05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57EB9-91C9-4ACC-9FC1-8248A166B682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3A250-8B86-464B-9E8F-5EE1920C05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57EB9-91C9-4ACC-9FC1-8248A166B682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3A250-8B86-464B-9E8F-5EE1920C055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457EB9-91C9-4ACC-9FC1-8248A166B682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63A250-8B86-464B-9E8F-5EE1920C055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7" descr="https://arhivurokov.ru/videouroki/html/2017/04/30/v_59062736dd77a/img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196753"/>
            <a:ext cx="7846640" cy="240369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Консультация.</a:t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2810141" y="-371564"/>
            <a:ext cx="352372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7" algn="ctr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7" algn="ctr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 lvl="7" algn="ctr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286000" y="2305616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lvl="7" algn="ctr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lang="ru-RU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403648" y="2564905"/>
            <a:ext cx="6192688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Патриотическое воспитание дошкольников в детском саду в условиях реализации  ФГОС ДОО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Ст.воспитатель :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Лисичкина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В.В.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286000" y="2274838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lvl="8" algn="ctr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endParaRPr lang="ru-RU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286000" y="1351508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lvl="8" algn="ctr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endParaRPr lang="ru-RU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https://arhivurokov.ru/videouroki/html/2017/04/30/v_59062736dd77a/img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Вывод: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lvl="0">
              <a:buNone/>
            </a:pPr>
            <a:endParaRPr lang="ru-RU" dirty="0" smtClean="0"/>
          </a:p>
          <a:p>
            <a:pPr lvl="0"/>
            <a:endParaRPr lang="ru-RU" dirty="0" smtClean="0"/>
          </a:p>
          <a:p>
            <a:pPr lvl="0"/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Воспитание патриотических чувств представляет собой совокупность общечеловеческих ценностей: понятия любви, дружбы, добра, истины сливаются с познавательной активностью, представлениями о современной действительности, деятельно – практическим отношением к миру.</a:t>
            </a:r>
          </a:p>
          <a:p>
            <a:pPr lvl="0"/>
            <a:endParaRPr lang="ru-RU" sz="42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Каждому человеку необходимо знать родную природу, историю и культуру народа к которому он принадлежит, свое место в окружающем мире.</a:t>
            </a:r>
          </a:p>
          <a:p>
            <a:pPr lvl="0"/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/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Надо быть уверенным, что детям и внукам будет хорошо в будущем, надо уважать себя и учить этому других. Если целостность этого процесса нарушится, разрушится связь между поколениями. Воспитание патриотических чувств есть и будет одним из главных составляющих воспитания маленького гражданина.</a:t>
            </a:r>
          </a:p>
          <a:p>
            <a:endParaRPr lang="ru-RU" sz="3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https://arhivurokov.ru/videouroki/html/2017/04/30/v_59062736dd77a/img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Спасибо за внимание.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https://arhivurokov.ru/videouroki/html/2017/04/30/v_59062736dd77a/img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Определение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« Любовь </a:t>
            </a:r>
            <a:r>
              <a:rPr lang="ru-RU" dirty="0" smtClean="0"/>
              <a:t>к своему отечеству, преданность своему народу и ответственность перед ним, готовность к любым жертвам и подвигам во имя интересов своей Родины</a:t>
            </a:r>
            <a:r>
              <a:rPr lang="ru-RU" dirty="0" smtClean="0"/>
              <a:t>.» </a:t>
            </a:r>
            <a:endParaRPr lang="ru-RU" dirty="0" smtClean="0"/>
          </a:p>
          <a:p>
            <a:r>
              <a:rPr lang="ru-RU" dirty="0" smtClean="0"/>
              <a:t>(из </a:t>
            </a:r>
            <a:r>
              <a:rPr lang="ru-RU" dirty="0" smtClean="0"/>
              <a:t>толкового словаря Ефремовой Т.Ф.)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https://arhivurokov.ru/videouroki/html/2017/04/30/v_59062736dd77a/img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 «Что такое патриотизм?»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С.И. Ожегов определял патриотизм как "преданность и любовь к своему Отечеству, своему народу". 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Г.Бакланов писал, что это "не доблесть, не профессия, а естественное человеческое чувство" 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Г Белинский, К.Д.Ушинский, Н.А.Добролюбов и другие считали, что воспитание в ребёнке гражданина своей Родины неотделимо от воспитания в нем гуманных чувств: доброты, справедливости, способности противостоять лжи и жестокости.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https://arhivurokov.ru/videouroki/html/2017/04/30/v_59062736dd77a/img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Социальные потребности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   Как бы не менялось общество, воспитание у подрастающего поколения любви к своей стране, гордости за нее необходимо всегда. И если мы хотим, чтобы наши дети полюбили свою страну, свой город, нам нужно показать их с правильной стороны.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https://arhivurokov.ru/videouroki/html/2017/04/30/v_59062736dd77a/img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Актуальность:</a:t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ru-RU" dirty="0" smtClean="0"/>
          </a:p>
          <a:p>
            <a:r>
              <a:rPr lang="ru-RU" dirty="0" smtClean="0"/>
              <a:t>Дети, начиная с дошкольного возраста, страдают дефицитом знаний о </a:t>
            </a:r>
            <a:r>
              <a:rPr lang="ru-RU" dirty="0" smtClean="0"/>
              <a:t>родном селе, </a:t>
            </a:r>
            <a:r>
              <a:rPr lang="ru-RU" dirty="0" smtClean="0"/>
              <a:t>городе, стране, особенностях русских традиций.</a:t>
            </a:r>
          </a:p>
          <a:p>
            <a:r>
              <a:rPr lang="ru-RU" dirty="0" smtClean="0"/>
              <a:t>     Равнодушное отношение к близким людям, товарищам по группе, недостаток сочувствия и сострадания к чужому горю.</a:t>
            </a:r>
          </a:p>
          <a:p>
            <a:r>
              <a:rPr lang="ru-RU" dirty="0" smtClean="0"/>
              <a:t>     Недостаточно сформирована система работы с родителями по проблеме нравственно-патриотического воспитания в семье.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https://arhivurokov.ru/videouroki/html/2017/04/30/v_59062736dd77a/img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Задачи для педагогов: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     </a:t>
            </a:r>
          </a:p>
          <a:p>
            <a:r>
              <a:rPr lang="ru-RU" dirty="0" smtClean="0"/>
              <a:t>Повысить образовательные, профессиональные, теоретические и практические знания педагогов по проблеме нравственно-патриотического воспитания дошкольников.</a:t>
            </a:r>
          </a:p>
          <a:p>
            <a:r>
              <a:rPr lang="ru-RU" dirty="0" smtClean="0"/>
              <a:t>     Систематизировать знания и умения педагогов и детей по данной проблеме.</a:t>
            </a:r>
          </a:p>
          <a:p>
            <a:r>
              <a:rPr lang="ru-RU" dirty="0" smtClean="0"/>
              <a:t>     Совершенствовать работу педагогического коллектива.</a:t>
            </a:r>
          </a:p>
          <a:p>
            <a:r>
              <a:rPr lang="ru-RU" dirty="0" smtClean="0"/>
              <a:t>     Помочь родителям сохранить и развивать любознательность детей в процессе совместных мероприятий: родители – дети – детский сад.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https://arhivurokov.ru/videouroki/html/2017/04/30/v_59062736dd77a/img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Формы работы с детьми: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sz="2400" dirty="0" smtClean="0"/>
              <a:t>Целевые прогулки к памятнику боевой славы:: возложение цветов к памятнику, минута молчания, встреча с участниками войн, ветеранами тыла.</a:t>
            </a:r>
          </a:p>
          <a:p>
            <a:r>
              <a:rPr lang="ru-RU" sz="2400" dirty="0" smtClean="0"/>
              <a:t> Чтение художественной литературы, соответствующей возрастной категории детей – о защитниках родной земли, Отечества. </a:t>
            </a:r>
          </a:p>
          <a:p>
            <a:r>
              <a:rPr lang="ru-RU" sz="2400" dirty="0" smtClean="0"/>
              <a:t>Использование аудио- и видеоаппаратуры для слушания музыкальных произведений о Родной земле, показа детям фильмов о подвигах русских людей</a:t>
            </a:r>
          </a:p>
          <a:p>
            <a:pPr lvl="0"/>
            <a:r>
              <a:rPr lang="ru-RU" sz="2400" dirty="0" smtClean="0"/>
              <a:t>Рассматривание иллюстраций, картин, разнообразных репродукций и вырезок из газет, содержащих необходимые исторические факты и события из окружающей жизни.</a:t>
            </a:r>
          </a:p>
          <a:p>
            <a:pPr lvl="0"/>
            <a:r>
              <a:rPr lang="ru-RU" sz="2400" dirty="0" smtClean="0"/>
              <a:t>Встречи с участниками Великой Отечественной войны и ветеранами труда, участие в праздничных днях: «День матери», «Папин праздник», «День победы» и другие.</a:t>
            </a:r>
          </a:p>
          <a:p>
            <a:pPr lvl="0"/>
            <a:r>
              <a:rPr lang="ru-RU" sz="2400" dirty="0" smtClean="0"/>
              <a:t>Подготовка тематических выставок, посвященных памятным датам, изготовление сувениров для ветеранов войны и труда. </a:t>
            </a:r>
          </a:p>
          <a:p>
            <a:endParaRPr lang="ru-RU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https://arhivurokov.ru/videouroki/html/2017/04/30/v_59062736dd77a/img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Средства патриотического воспитания: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</a:t>
            </a:r>
          </a:p>
          <a:p>
            <a:pPr>
              <a:buNone/>
            </a:pPr>
            <a:r>
              <a:rPr lang="ru-RU" dirty="0" smtClean="0"/>
              <a:t>    устное народное творчество;</a:t>
            </a:r>
            <a:br>
              <a:rPr lang="ru-RU" dirty="0" smtClean="0"/>
            </a:br>
            <a:r>
              <a:rPr lang="ru-RU" dirty="0" smtClean="0"/>
              <a:t>декоративно – прикладное искусство;</a:t>
            </a:r>
            <a:br>
              <a:rPr lang="ru-RU" dirty="0" smtClean="0"/>
            </a:br>
            <a:r>
              <a:rPr lang="ru-RU" dirty="0" smtClean="0"/>
              <a:t>музыка;</a:t>
            </a:r>
            <a:br>
              <a:rPr lang="ru-RU" dirty="0" smtClean="0"/>
            </a:br>
            <a:r>
              <a:rPr lang="ru-RU" dirty="0" smtClean="0"/>
              <a:t>художественная литература;</a:t>
            </a:r>
            <a:br>
              <a:rPr lang="ru-RU" dirty="0" smtClean="0"/>
            </a:br>
            <a:r>
              <a:rPr lang="ru-RU" dirty="0" smtClean="0"/>
              <a:t>игра;</a:t>
            </a:r>
            <a:br>
              <a:rPr lang="ru-RU" dirty="0" smtClean="0"/>
            </a:br>
            <a:r>
              <a:rPr lang="ru-RU" dirty="0" smtClean="0"/>
              <a:t>самостоятельная детская деятельность.</a:t>
            </a:r>
            <a:br>
              <a:rPr lang="ru-RU" dirty="0" smtClean="0"/>
            </a:b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https://arhivurokov.ru/videouroki/html/2017/04/30/v_59062736dd77a/img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Дошкольник, прежде всего, должен осознать себя членом семьи, потом гражданином России и только потом жителем планеты земля.</a:t>
            </a:r>
            <a:br>
              <a:rPr lang="ru-RU" dirty="0" smtClean="0"/>
            </a:br>
            <a:r>
              <a:rPr lang="ru-RU" dirty="0" smtClean="0"/>
              <a:t>Идти надо от близкого к далёкому!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286</Words>
  <Application>Microsoft Office PowerPoint</Application>
  <PresentationFormat>Экран (4:3)</PresentationFormat>
  <Paragraphs>58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 Консультация.  </vt:lpstr>
      <vt:lpstr>   Определение</vt:lpstr>
      <vt:lpstr>   «Что такое патриотизм?»</vt:lpstr>
      <vt:lpstr>   Социальные потребности</vt:lpstr>
      <vt:lpstr>    Актуальность:  </vt:lpstr>
      <vt:lpstr> Задачи для педагогов:</vt:lpstr>
      <vt:lpstr>  Формы работы с детьми:</vt:lpstr>
      <vt:lpstr>  Средства патриотического воспитания:</vt:lpstr>
      <vt:lpstr>Слайд 9</vt:lpstr>
      <vt:lpstr> Вывод:</vt:lpstr>
      <vt:lpstr>        Спасибо за внимание.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«Практические рекомендации по планированию игровой деятельности»</dc:title>
  <dc:creator>эльдорадо</dc:creator>
  <cp:lastModifiedBy>эльдорадо</cp:lastModifiedBy>
  <cp:revision>16</cp:revision>
  <dcterms:created xsi:type="dcterms:W3CDTF">2017-11-25T08:52:29Z</dcterms:created>
  <dcterms:modified xsi:type="dcterms:W3CDTF">2017-11-27T13:02:23Z</dcterms:modified>
</cp:coreProperties>
</file>